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sldIdLst>
    <p:sldId id="257" r:id="rId2"/>
  </p:sldIdLst>
  <p:sldSz cx="12192000" cy="16256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0CB"/>
    <a:srgbClr val="EDB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37" d="100"/>
          <a:sy n="37" d="100"/>
        </p:scale>
        <p:origin x="230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2660416"/>
            <a:ext cx="9144000" cy="565949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37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865481"/>
            <a:ext cx="2628900" cy="1377620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865481"/>
            <a:ext cx="7734300" cy="1377620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52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63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4052714"/>
            <a:ext cx="10515600" cy="676204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10878728"/>
            <a:ext cx="10515600" cy="3555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79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0532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865483"/>
            <a:ext cx="10515600" cy="314207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3984979"/>
            <a:ext cx="5183188" cy="19529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5937956"/>
            <a:ext cx="5183188" cy="87338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3458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56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15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7805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9" y="1083733"/>
            <a:ext cx="3932237" cy="37930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2340564"/>
            <a:ext cx="6172200" cy="115522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9" y="4876800"/>
            <a:ext cx="3932237" cy="90348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9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865483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F42E-FF75-4A71-A78C-98904E7A1B76}" type="datetimeFigureOut">
              <a:rPr kumimoji="1" lang="ja-JP" altLang="en-US" smtClean="0"/>
              <a:t>2019/1/9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15066905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15066905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7AFAD-6974-4D57-949C-0CD0293DD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12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ç·ã®å ã¤ã©ã¹ãç¡æãã®ç»åæ¤ç´¢çµæ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026880" y="2055246"/>
            <a:ext cx="16240668" cy="121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ã¦ã§ã«ã«ã ãã¼ãï¼æ¨ï¼ç´ï¼ã®ã¤ã©ã¹ã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86022" y="10712078"/>
            <a:ext cx="6434622" cy="396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1119694" y="2172471"/>
            <a:ext cx="1031993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「病院ボランティア」とは、通院や入院中の患者様のために、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患者様が少しでも良い環境や状態で、治療が受けられるように、</a:t>
            </a: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温かな手を差し伸べていただき、活動をしてくださる人のことです。</a:t>
            </a:r>
          </a:p>
          <a:p>
            <a:r>
              <a:rPr lang="ja-JP" altLang="ja-JP" sz="2800" dirty="0" smtClean="0"/>
              <a:t> </a:t>
            </a:r>
            <a:endParaRPr lang="en-US" altLang="ja-JP" sz="3600" dirty="0" smtClean="0"/>
          </a:p>
        </p:txBody>
      </p:sp>
      <p:grpSp>
        <p:nvGrpSpPr>
          <p:cNvPr id="2" name="グループ化 1"/>
          <p:cNvGrpSpPr/>
          <p:nvPr/>
        </p:nvGrpSpPr>
        <p:grpSpPr>
          <a:xfrm>
            <a:off x="70914" y="4350342"/>
            <a:ext cx="6280388" cy="3574370"/>
            <a:chOff x="-10992530" y="3350486"/>
            <a:chExt cx="7376242" cy="4880395"/>
          </a:xfrm>
        </p:grpSpPr>
        <p:pic>
          <p:nvPicPr>
            <p:cNvPr id="1028" name="Picture 4" descr="ããã¼ãã¤ã©ã¹ãç¡æãã®ç»åæ¤ç´¢çµæ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132" t="3916" r="4132" b="5280"/>
            <a:stretch/>
          </p:blipFill>
          <p:spPr bwMode="auto">
            <a:xfrm>
              <a:off x="-10992530" y="3350486"/>
              <a:ext cx="7200368" cy="48803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-10815361" y="3676329"/>
              <a:ext cx="7199073" cy="3992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</a:t>
              </a:r>
              <a:r>
                <a:rPr lang="ja-JP" altLang="ja-JP" sz="3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外</a:t>
              </a:r>
              <a:r>
                <a:rPr lang="en-US" altLang="ja-JP" sz="3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 </a:t>
              </a:r>
              <a:r>
                <a:rPr lang="ja-JP" altLang="ja-JP" sz="3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来 </a:t>
              </a:r>
              <a:endParaRPr lang="en-US" altLang="ja-JP" sz="3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r>
                <a:rPr lang="en-US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初診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・再診患者様の診療受付案内  </a:t>
              </a:r>
            </a:p>
            <a:p>
              <a:pPr marL="77788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自動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支払機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使用</a:t>
              </a:r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時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</a:t>
              </a:r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お手伝い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</a:t>
              </a:r>
              <a:endParaRPr lang="en-US" altLang="ja-JP" sz="24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marL="77788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受診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手続きの説明や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代筆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marL="77788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診察室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や検査室等へ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</a:t>
              </a:r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ご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案内 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marL="77788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車椅子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利用者への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介助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marL="77788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病院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玄関前での患者様の</a:t>
              </a:r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送迎</a:t>
              </a:r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</a:t>
              </a:r>
              <a:r>
                <a:rPr lang="ja-JP" altLang="en-US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お</a:t>
              </a:r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手伝い</a:t>
              </a:r>
              <a:r>
                <a:rPr lang="ja-JP" altLang="ja-JP" sz="3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</a:t>
              </a:r>
              <a:endParaRPr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6279660" y="4344122"/>
            <a:ext cx="5826035" cy="3579764"/>
            <a:chOff x="-11426839" y="3317971"/>
            <a:chExt cx="7232805" cy="5027264"/>
          </a:xfrm>
        </p:grpSpPr>
        <p:pic>
          <p:nvPicPr>
            <p:cNvPr id="18" name="Picture 4" descr="ããã¼ãã¤ã©ã¹ãç¡æãã®ç»åæ¤ç´¢çµæ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3" t="5563" r="3877" b="4768"/>
            <a:stretch/>
          </p:blipFill>
          <p:spPr bwMode="auto">
            <a:xfrm>
              <a:off x="-11426839" y="3317971"/>
              <a:ext cx="7232805" cy="50272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テキスト ボックス 18"/>
            <p:cNvSpPr txBox="1"/>
            <p:nvPr/>
          </p:nvSpPr>
          <p:spPr>
            <a:xfrm>
              <a:off x="-11104131" y="3580049"/>
              <a:ext cx="6714221" cy="44605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fontAlgn="base"/>
              <a:r>
                <a:rPr lang="ja-JP" altLang="ja-JP" sz="3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緩和</a:t>
              </a:r>
              <a:r>
                <a:rPr lang="ja-JP" altLang="ja-JP" sz="32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ケア病棟 </a:t>
              </a:r>
              <a:endParaRPr lang="en-US" altLang="ja-JP" sz="32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 fontAlgn="base"/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喫茶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サービス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 fontAlgn="base"/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病棟内</a:t>
              </a:r>
              <a:r>
                <a:rPr lang="ja-JP" altLang="en-US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季節の飾りつけ  </a:t>
              </a:r>
              <a:r>
                <a:rPr lang="en-US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  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 fontAlgn="base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書棚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の整理</a:t>
              </a:r>
              <a:r>
                <a:rPr lang="en-US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 fontAlgn="base"/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花壇</a:t>
              </a:r>
              <a:r>
                <a:rPr lang="ja-JP" altLang="en-US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草花の手入れ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 fontAlgn="base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環境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整備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 fontAlgn="base"/>
              <a:r>
                <a:rPr lang="ja-JP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散歩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やお買い物</a:t>
              </a:r>
              <a:r>
                <a:rPr lang="ja-JP" altLang="en-US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の付き添い</a:t>
              </a:r>
              <a:r>
                <a:rPr lang="ja-JP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</a:t>
              </a:r>
              <a:endPara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lvl="0" fontAlgn="base"/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行事</a:t>
              </a:r>
              <a:r>
                <a:rPr lang="ja-JP" altLang="en-US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の</a:t>
              </a:r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お手伝い</a:t>
              </a:r>
              <a:r>
                <a:rPr lang="en-US" altLang="ja-JP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(</a:t>
              </a:r>
              <a:r>
                <a:rPr lang="ja-JP" altLang="en-US" sz="24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七夕や</a:t>
              </a:r>
              <a:r>
                <a:rPr lang="ja-JP" altLang="en-US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クリスマス会</a:t>
              </a:r>
              <a:r>
                <a:rPr lang="en-US" altLang="ja-JP" sz="2400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)</a:t>
              </a:r>
              <a:endParaRPr lang="en-US" altLang="ja-JP" sz="2800" dirty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marL="77788"/>
              <a:r>
                <a:rPr lang="ja-JP" altLang="ja-JP" sz="3200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 </a:t>
              </a:r>
              <a:endParaRPr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20" name="テキスト ボックス 19"/>
          <p:cNvSpPr txBox="1"/>
          <p:nvPr/>
        </p:nvSpPr>
        <p:spPr>
          <a:xfrm>
            <a:off x="1678202" y="3774442"/>
            <a:ext cx="864848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【ボランティア活動の主な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場所と</a:t>
            </a:r>
            <a:r>
              <a:rPr lang="ja-JP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内容】 </a:t>
            </a:r>
            <a:endParaRPr lang="ja-JP" altLang="ja-JP" sz="3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867089" y="7706969"/>
            <a:ext cx="6341976" cy="3789016"/>
            <a:chOff x="-9104050" y="-2821863"/>
            <a:chExt cx="9652430" cy="4495800"/>
          </a:xfrm>
        </p:grpSpPr>
        <p:pic>
          <p:nvPicPr>
            <p:cNvPr id="1032" name="Picture 8" descr="ã¦ã§ã«ã«ã ãã¼ãï¼æ¨ï¼ç´ï¼ã®ã¤ã©ã¹ã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104050" y="-2821863"/>
              <a:ext cx="9652430" cy="449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-8266288" y="-2071608"/>
              <a:ext cx="8095216" cy="2995287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r>
                <a:rPr lang="ja-JP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ja-JP" sz="3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ja-JP" sz="3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活動日と時間</a:t>
              </a:r>
              <a:r>
                <a:rPr lang="ja-JP" altLang="ja-JP" sz="3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endPara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◆</a:t>
              </a:r>
              <a:r>
                <a:rPr lang="ja-JP" altLang="ja-JP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月～金曜日</a:t>
              </a:r>
              <a:endPara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ただし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祝祭日及び年末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年始</a:t>
              </a:r>
              <a:r>
                <a:rPr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12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</a:t>
              </a:r>
              <a:r>
                <a:rPr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29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～</a:t>
              </a:r>
              <a:r>
                <a:rPr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</a:t>
              </a:r>
              <a:r>
                <a:rPr lang="en-US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を</a:t>
              </a:r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除く </a:t>
              </a:r>
              <a:r>
                <a:rPr lang="ja-JP" altLang="ja-JP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endParaRPr lang="ja-JP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en-US" altLang="ja-JP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◆</a:t>
              </a:r>
              <a:r>
                <a:rPr lang="ja-JP" altLang="ja-JP" sz="2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時間 </a:t>
              </a:r>
              <a:endPara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sz="2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8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時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分～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11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時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30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外来ホール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</a:p>
            <a:p>
              <a:r>
                <a:rPr lang="ja-JP" altLang="en-US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時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00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分～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15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時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00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分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 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緩和</a:t>
              </a:r>
              <a:r>
                <a:rPr lang="ja-JP" altLang="ja-JP" sz="2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ケア</a:t>
              </a:r>
              <a:r>
                <a:rPr lang="ja-JP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病棟</a:t>
              </a:r>
              <a:r>
                <a:rPr lang="en-US" altLang="ja-JP" sz="2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 </a:t>
              </a:r>
            </a:p>
          </p:txBody>
        </p:sp>
      </p:grpSp>
      <p:grpSp>
        <p:nvGrpSpPr>
          <p:cNvPr id="4" name="グループ化 3"/>
          <p:cNvGrpSpPr/>
          <p:nvPr/>
        </p:nvGrpSpPr>
        <p:grpSpPr>
          <a:xfrm>
            <a:off x="1849032" y="11542"/>
            <a:ext cx="10235608" cy="1776722"/>
            <a:chOff x="669829" y="-18803"/>
            <a:chExt cx="10235608" cy="1776722"/>
          </a:xfrm>
        </p:grpSpPr>
        <p:pic>
          <p:nvPicPr>
            <p:cNvPr id="6" name="図 5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2533" b="56521"/>
            <a:stretch/>
          </p:blipFill>
          <p:spPr>
            <a:xfrm>
              <a:off x="1574911" y="-18803"/>
              <a:ext cx="5359026" cy="1243742"/>
            </a:xfrm>
            <a:prstGeom prst="rect">
              <a:avLst/>
            </a:prstGeom>
          </p:spPr>
        </p:pic>
        <p:pic>
          <p:nvPicPr>
            <p:cNvPr id="22" name="図 21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27" t="43558" r="537" b="1"/>
            <a:stretch/>
          </p:blipFill>
          <p:spPr>
            <a:xfrm>
              <a:off x="6730221" y="143343"/>
              <a:ext cx="4175216" cy="1614576"/>
            </a:xfrm>
            <a:prstGeom prst="rect">
              <a:avLst/>
            </a:prstGeom>
          </p:spPr>
        </p:pic>
        <p:pic>
          <p:nvPicPr>
            <p:cNvPr id="23" name="図 22"/>
            <p:cNvPicPr/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97" r="75721"/>
            <a:stretch/>
          </p:blipFill>
          <p:spPr>
            <a:xfrm>
              <a:off x="669829" y="114273"/>
              <a:ext cx="1334959" cy="1579153"/>
            </a:xfrm>
            <a:prstGeom prst="rect">
              <a:avLst/>
            </a:prstGeom>
          </p:spPr>
        </p:pic>
      </p:grpSp>
      <p:sp>
        <p:nvSpPr>
          <p:cNvPr id="25" name="正方形/長方形 24"/>
          <p:cNvSpPr/>
          <p:nvPr/>
        </p:nvSpPr>
        <p:spPr>
          <a:xfrm>
            <a:off x="-15757" y="14336523"/>
            <a:ext cx="12192000" cy="192593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3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3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</a:t>
            </a:r>
            <a:r>
              <a:rPr kumimoji="1" lang="en-US" altLang="ja-JP" sz="3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茨城県立中央病院</a:t>
            </a:r>
            <a:endParaRPr kumimoji="1" lang="en-US" altLang="ja-JP" sz="3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住所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：〒</a:t>
            </a:r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309-17</a:t>
            </a:r>
            <a:r>
              <a:rPr lang="ja-JP" altLang="en-US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 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茨城県笠間市鯉淵 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6528 </a:t>
            </a:r>
            <a:endParaRPr lang="en-US" altLang="ja-JP" sz="2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茨城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県立中央病院 看護局（ボランティア担当者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ja-JP" sz="2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0296-77-1121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（代表）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FAX</a:t>
            </a:r>
            <a:r>
              <a:rPr lang="ja-JP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0296-77-2886 </a:t>
            </a:r>
            <a:endParaRPr lang="ja-JP" altLang="ja-JP" sz="2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Picture 2" descr="ããã¼ãã¤ã©ã¹ãç¡æãã®ç»åæ¤ç´¢çµæ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9" y="7946398"/>
            <a:ext cx="6139025" cy="586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561859" y="8547770"/>
            <a:ext cx="5116384" cy="473975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応募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要件</a:t>
            </a: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 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1 18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歳以上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高校生不可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活動開始時の年齢が 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65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歳くらいまでの方 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当院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のボランティア活動の趣旨にご理解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ご協力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を頂ける方 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原則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、週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回、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時間以上の活動を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継続できる方 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体力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に自信があり、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時間の立ち作業が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 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に支障がなく心身ともに健康である方 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ボランティア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保険に自己負担で加入して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だける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 </a:t>
            </a:r>
          </a:p>
          <a:p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面接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・ボランティア研修会に参加していた</a:t>
            </a:r>
            <a:r>
              <a:rPr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ける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 </a:t>
            </a: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＊治療中の患者さんのご参加は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ご遠慮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いただいております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279661" y="11305492"/>
            <a:ext cx="5456700" cy="2954655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ja-JP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経費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 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 indent="-176213"/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　活動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に要する費用は、交通費やボランティア活動保険を含めて全て自己負担となります。尚、報酬はございません。 </a:t>
            </a:r>
          </a:p>
          <a:p>
            <a:pPr marL="352425" indent="-176213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インフルエンザ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予防接種は、病院職員と同額で接種していただけます。</a:t>
            </a:r>
          </a:p>
          <a:p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活動中の服装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 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52425"/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貸与するエプロン・ネームプレートを付けて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いただきます。</a:t>
            </a:r>
            <a:endParaRPr lang="ja-JP" altLang="en-US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85" y="1342550"/>
            <a:ext cx="12192000" cy="846757"/>
          </a:xfrm>
          <a:prstGeom prst="rect">
            <a:avLst/>
          </a:prstGeom>
          <a:gradFill>
            <a:gsLst>
              <a:gs pos="19000">
                <a:schemeClr val="accent2">
                  <a:lumMod val="110000"/>
                  <a:satMod val="105000"/>
                  <a:tint val="67000"/>
                </a:schemeClr>
              </a:gs>
              <a:gs pos="71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8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</a:t>
            </a:r>
            <a:r>
              <a:rPr lang="ja-JP" altLang="en-US" sz="4800" b="1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r>
              <a:rPr kumimoji="1" lang="ja-JP" altLang="en-US" sz="4800" b="1" dirty="0" smtClean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の温かい手をお貸し下さい</a:t>
            </a:r>
            <a:endParaRPr kumimoji="1" lang="ja-JP" altLang="en-US" sz="4800" b="1" dirty="0">
              <a:solidFill>
                <a:schemeClr val="bg2">
                  <a:lumMod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49859" y="33084"/>
            <a:ext cx="1929184" cy="1463289"/>
          </a:xfrm>
          <a:prstGeom prst="wedgeEllipseCallout">
            <a:avLst>
              <a:gd name="adj1" fmla="val 64941"/>
              <a:gd name="adj2" fmla="val 3629"/>
            </a:avLst>
          </a:prstGeom>
          <a:gradFill flip="none" rotWithShape="1">
            <a:gsLst>
              <a:gs pos="38000">
                <a:schemeClr val="accent2">
                  <a:lumMod val="110000"/>
                  <a:satMod val="105000"/>
                  <a:tint val="67000"/>
                </a:schemeClr>
              </a:gs>
              <a:gs pos="82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235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Words>208</Words>
  <Application>Microsoft Office PowerPoint</Application>
  <PresentationFormat>ユーザー設定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HGSｺﾞｼｯｸM</vt:lpstr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39</cp:revision>
  <cp:lastPrinted>2019-01-04T02:55:48Z</cp:lastPrinted>
  <dcterms:created xsi:type="dcterms:W3CDTF">2018-12-14T01:11:09Z</dcterms:created>
  <dcterms:modified xsi:type="dcterms:W3CDTF">2019-01-09T00:03:51Z</dcterms:modified>
</cp:coreProperties>
</file>